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35" r:id="rId2"/>
    <p:sldId id="337" r:id="rId3"/>
    <p:sldId id="404" r:id="rId4"/>
    <p:sldId id="357" r:id="rId5"/>
    <p:sldId id="376" r:id="rId6"/>
    <p:sldId id="395" r:id="rId7"/>
    <p:sldId id="400" r:id="rId8"/>
    <p:sldId id="381" r:id="rId9"/>
    <p:sldId id="387" r:id="rId10"/>
    <p:sldId id="397" r:id="rId11"/>
    <p:sldId id="401" r:id="rId12"/>
    <p:sldId id="402" r:id="rId13"/>
    <p:sldId id="403" r:id="rId14"/>
    <p:sldId id="34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亮" initials="l亮" lastIdx="1" clrIdx="0">
    <p:extLst>
      <p:ext uri="{19B8F6BF-5375-455C-9EA6-DF929625EA0E}">
        <p15:presenceInfo xmlns:p15="http://schemas.microsoft.com/office/powerpoint/2012/main" userId="e2feb98fb59fd8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CC9900"/>
    <a:srgbClr val="FF3300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1" autoAdjust="0"/>
    <p:restoredTop sz="94270" autoAdjust="0"/>
  </p:normalViewPr>
  <p:slideViewPr>
    <p:cSldViewPr snapToGrid="0">
      <p:cViewPr varScale="1">
        <p:scale>
          <a:sx n="107" d="100"/>
          <a:sy n="107" d="100"/>
        </p:scale>
        <p:origin x="9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519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01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898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721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9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105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1606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8625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8748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10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76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0" y="5894738"/>
            <a:ext cx="828000" cy="82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09300" y="946763"/>
            <a:ext cx="1025587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MELT Mutual Enhancement of Long-Tailed User and Item for Sequential Recommendation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liang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85536" y="5314268"/>
            <a:ext cx="1025587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SIGIR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FD02A59-FE15-C649-9769-19D644C2A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04050"/>
            <a:ext cx="12192000" cy="12498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98481D-91DE-3DA7-648D-484949FC5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5414"/>
            <a:ext cx="12192000" cy="220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6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E9F8C5E-E025-AEB5-AC3E-9C8057ED5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94" y="1405189"/>
            <a:ext cx="5419870" cy="547984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AD077A4-405F-6E4E-D250-EC6D12782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658" y="1405189"/>
            <a:ext cx="5922048" cy="53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43E64AB-4EAC-34DB-8D24-7BD31FB04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5825"/>
            <a:ext cx="5544943" cy="382202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92EF2B5-39F5-84F7-C8B8-31EE705E9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56" y="2044425"/>
            <a:ext cx="6243644" cy="35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6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D62D10E-FB5D-D46C-4382-43BE4C082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9" y="2033097"/>
            <a:ext cx="5123891" cy="35714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E351808-2634-D4C5-0224-B6C8FDB2C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116" y="2033097"/>
            <a:ext cx="6180848" cy="31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endParaRPr lang="en-US" altLang="zh-CN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CN" dirty="0"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890C8CE-522D-4740-87AE-FA5055EF383B}"/>
              </a:ext>
            </a:extLst>
          </p:cNvPr>
          <p:cNvSpPr txBox="1"/>
          <p:nvPr/>
        </p:nvSpPr>
        <p:spPr>
          <a:xfrm>
            <a:off x="838200" y="2319009"/>
            <a:ext cx="3853873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Details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While many existing studies address the long-tailed problem in SRS, they only focus on either the user or</a:t>
            </a:r>
            <a:b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item perspective. However, we discover that the long-tailed user</a:t>
            </a:r>
            <a:b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and item problems exist at the same time, and considering only</a:t>
            </a:r>
            <a:b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either one of them leads to sub-optimal performance of the other</a:t>
            </a:r>
            <a:b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one.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76E28E-C3C5-41C5-031D-8832AFF16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941" y="1513261"/>
            <a:ext cx="6860589" cy="28205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04C5FB4-7B8E-AE9F-A69B-2402D27F0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546" y="4440327"/>
            <a:ext cx="5459054" cy="24176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1190428-0029-D673-A33C-D9631CA8FD98}"/>
              </a:ext>
            </a:extLst>
          </p:cNvPr>
          <p:cNvSpPr txBox="1"/>
          <p:nvPr/>
        </p:nvSpPr>
        <p:spPr>
          <a:xfrm>
            <a:off x="1238250" y="1663910"/>
            <a:ext cx="2228850" cy="48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A6B3D0-B081-0DAD-BFAA-6D021B782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60" y="1253474"/>
            <a:ext cx="6247385" cy="553163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2CDA03-1238-E0B7-B63E-46924028B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033" y="1905383"/>
            <a:ext cx="5983738" cy="37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1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1190428-0029-D673-A33C-D9631CA8FD98}"/>
              </a:ext>
            </a:extLst>
          </p:cNvPr>
          <p:cNvSpPr txBox="1"/>
          <p:nvPr/>
        </p:nvSpPr>
        <p:spPr>
          <a:xfrm>
            <a:off x="1238250" y="1663910"/>
            <a:ext cx="2228850" cy="48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B76854-1251-CDDA-6B65-4933019F6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90" y="1573687"/>
            <a:ext cx="7109019" cy="48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5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1190428-0029-D673-A33C-D9631CA8FD98}"/>
              </a:ext>
            </a:extLst>
          </p:cNvPr>
          <p:cNvSpPr txBox="1"/>
          <p:nvPr/>
        </p:nvSpPr>
        <p:spPr>
          <a:xfrm>
            <a:off x="1238250" y="1663910"/>
            <a:ext cx="2228850" cy="48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标题 13">
            <a:extLst>
              <a:ext uri="{FF2B5EF4-FFF2-40B4-BE49-F238E27FC236}">
                <a16:creationId xmlns:a16="http://schemas.microsoft.com/office/drawing/2014/main" id="{CD7226A7-F228-B5D7-3673-357D4835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4566AE-3E50-AA53-279C-18FB9C32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44" y="1448872"/>
            <a:ext cx="5557103" cy="49204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93CEDB1-9051-CCFF-36A7-2FC59B479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610" y="1491729"/>
            <a:ext cx="5876190" cy="6380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17C21CA-2829-3657-26F9-607FC255E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746" y="2203424"/>
            <a:ext cx="4533333" cy="4761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67E4C8C-5B92-D513-55C5-27E660BDB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6770" y="2711935"/>
            <a:ext cx="5019048" cy="6857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BF599E-785D-BFE2-14E5-0A3CCDCC2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6746" y="4045543"/>
            <a:ext cx="5200000" cy="5238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48896F-75C3-155C-5BED-62C7791358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6746" y="3508012"/>
            <a:ext cx="2342857" cy="3809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D1BE1E-48BE-3D7D-F93D-02992A46EF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6746" y="4680967"/>
            <a:ext cx="6047619" cy="4285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244CF00-DE71-C740-177D-DA9DFB24DC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9514" y="5214039"/>
            <a:ext cx="5552381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2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1190428-0029-D673-A33C-D9631CA8FD98}"/>
              </a:ext>
            </a:extLst>
          </p:cNvPr>
          <p:cNvSpPr txBox="1"/>
          <p:nvPr/>
        </p:nvSpPr>
        <p:spPr>
          <a:xfrm>
            <a:off x="1238250" y="1663910"/>
            <a:ext cx="2228850" cy="48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标题 13">
            <a:extLst>
              <a:ext uri="{FF2B5EF4-FFF2-40B4-BE49-F238E27FC236}">
                <a16:creationId xmlns:a16="http://schemas.microsoft.com/office/drawing/2014/main" id="{CD7226A7-F228-B5D7-3673-357D4835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920BD23-8829-1AFF-C424-2CBCE7DA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44" y="1448872"/>
            <a:ext cx="5557103" cy="49204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A019E9E-FDB1-CC2E-176E-0F4E5AF51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47" y="1413170"/>
            <a:ext cx="4885714" cy="5714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078566-E699-A994-F513-54A6A6349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447" y="2056713"/>
            <a:ext cx="4990476" cy="447619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8E449EF4-9838-B8CC-C6C3-D7AB5031E68B}"/>
              </a:ext>
            </a:extLst>
          </p:cNvPr>
          <p:cNvGrpSpPr/>
          <p:nvPr/>
        </p:nvGrpSpPr>
        <p:grpSpPr>
          <a:xfrm>
            <a:off x="5728447" y="2582389"/>
            <a:ext cx="4066666" cy="514286"/>
            <a:chOff x="5532347" y="3484989"/>
            <a:chExt cx="4066666" cy="51428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6DBAF1E-D838-1D03-4989-CB44B9A7F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8061" y="3484989"/>
              <a:ext cx="3380952" cy="51428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0EC15DD-51B0-2036-A17B-6A08B99F5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32347" y="3571672"/>
              <a:ext cx="685714" cy="380952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6992A5E1-7B6F-AD79-DB40-68FF833FFC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8447" y="3157570"/>
            <a:ext cx="5266667" cy="4857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16B5B66-7734-B54C-DEC1-A33FBDFD08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4885" y="4238329"/>
            <a:ext cx="5685714" cy="8952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E38EB8E-E53E-5AA4-89CE-DADACD74AD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1780" y="5262015"/>
            <a:ext cx="5314286" cy="4666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831419B-8BF3-422B-4B70-FFFD6EB095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1780" y="3697563"/>
            <a:ext cx="2342857" cy="4571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364AB71-962E-E893-4FCD-160664DCCA0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8072" y="5751424"/>
            <a:ext cx="4961905" cy="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4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41190428-0029-D673-A33C-D9631CA8FD98}"/>
              </a:ext>
            </a:extLst>
          </p:cNvPr>
          <p:cNvSpPr txBox="1"/>
          <p:nvPr/>
        </p:nvSpPr>
        <p:spPr>
          <a:xfrm>
            <a:off x="1238250" y="1663910"/>
            <a:ext cx="2228850" cy="48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标题 13">
            <a:extLst>
              <a:ext uri="{FF2B5EF4-FFF2-40B4-BE49-F238E27FC236}">
                <a16:creationId xmlns:a16="http://schemas.microsoft.com/office/drawing/2014/main" id="{CD7226A7-F228-B5D7-3673-357D4835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920BD23-8829-1AFF-C424-2CBCE7DA1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44" y="1448872"/>
            <a:ext cx="5557103" cy="492043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6511628-FE5C-41FA-6DEB-2A1F13B4E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866" y="2246041"/>
            <a:ext cx="6276190" cy="14857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E5AFCA-F45F-44A8-CC36-492C81DEE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866" y="3927153"/>
            <a:ext cx="6161905" cy="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3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800E5B2-C3EB-CD84-B77C-FBED79FD1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476" y="1878315"/>
            <a:ext cx="7219048" cy="3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86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DDDEC49-5906-0B89-E357-658CE7707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98" y="1362664"/>
            <a:ext cx="6127204" cy="54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590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12522</TotalTime>
  <Words>95</Words>
  <Application>Microsoft Office PowerPoint</Application>
  <PresentationFormat>宽屏</PresentationFormat>
  <Paragraphs>26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等线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Problem Statement</vt:lpstr>
      <vt:lpstr>Problem Statement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liang li</cp:lastModifiedBy>
  <cp:revision>2206</cp:revision>
  <dcterms:created xsi:type="dcterms:W3CDTF">2017-04-22T07:59:00Z</dcterms:created>
  <dcterms:modified xsi:type="dcterms:W3CDTF">2023-11-16T06:25:31Z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